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3"/>
    <p:sldId id="257" r:id="rId4"/>
    <p:sldId id="258" r:id="rId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2206817" cy="6867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"/>
          <a:srcRect l="30475" t="18720" r="30948" b="14659"/>
          <a:stretch>
            <a:fillRect/>
          </a:stretch>
        </p:blipFill>
        <p:spPr>
          <a:xfrm>
            <a:off x="3955415" y="642620"/>
            <a:ext cx="3923665" cy="3465195"/>
          </a:xfrm>
          <a:prstGeom prst="rect">
            <a:avLst/>
          </a:prstGeom>
        </p:spPr>
      </p:pic>
      <p:sp>
        <p:nvSpPr>
          <p:cNvPr id="3" name="Cuadro de texto 2"/>
          <p:cNvSpPr txBox="1"/>
          <p:nvPr/>
        </p:nvSpPr>
        <p:spPr>
          <a:xfrm>
            <a:off x="3048000" y="410781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s-CO" sz="3600" b="1" dirty="0" smtClean="0">
                <a:sym typeface="+mn-ea"/>
              </a:rPr>
              <a:t>ASAMBLEA GENERAL DE USUARIOS</a:t>
            </a:r>
            <a:endParaRPr lang="es-CO" altLang="en-US" sz="3600" b="1" dirty="0" smtClean="0">
              <a:sym typeface="+mn-ea"/>
            </a:endParaRPr>
          </a:p>
        </p:txBody>
      </p:sp>
      <p:sp>
        <p:nvSpPr>
          <p:cNvPr id="4" name="Cuadro de texto 3"/>
          <p:cNvSpPr txBox="1"/>
          <p:nvPr/>
        </p:nvSpPr>
        <p:spPr>
          <a:xfrm>
            <a:off x="2399665" y="5538470"/>
            <a:ext cx="80003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s-CO" altLang="en-US" sz="3600" b="1" dirty="0" smtClean="0">
                <a:sym typeface="+mn-ea"/>
              </a:rPr>
              <a:t>PRESUPUESTO 2025</a:t>
            </a:r>
            <a:endParaRPr lang="es-CO" altLang="en-US" sz="3600" b="1" dirty="0" smtClean="0"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n 3"/>
          <p:cNvPicPr>
            <a:picLocks noChangeAspect="1"/>
          </p:cNvPicPr>
          <p:nvPr/>
        </p:nvPicPr>
        <p:blipFill>
          <a:blip r:embed="rId1"/>
          <a:srcRect l="15510" t="20437"/>
          <a:stretch>
            <a:fillRect/>
          </a:stretch>
        </p:blipFill>
        <p:spPr>
          <a:xfrm>
            <a:off x="-24482425" y="1913255"/>
            <a:ext cx="15451455" cy="6286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"/>
          <a:srcRect l="15481" t="20267" r="20514" b="15295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Imagen 4"/>
          <p:cNvPicPr>
            <a:picLocks noChangeAspect="1"/>
          </p:cNvPicPr>
          <p:nvPr/>
        </p:nvPicPr>
        <p:blipFill>
          <a:blip r:embed="rId1"/>
          <a:srcRect l="15228" t="20383" r="20276" b="14813"/>
          <a:stretch>
            <a:fillRect/>
          </a:stretch>
        </p:blipFill>
        <p:spPr>
          <a:xfrm>
            <a:off x="-77470" y="0"/>
            <a:ext cx="1226947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munications and Dialogues">
  <a:themeElements>
    <a:clrScheme name="Communications and Dialogu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Communications and Dialogu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Communications and Dialogu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Presentation</Application>
  <PresentationFormat>宽屏</PresentationFormat>
  <Paragraphs>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Communications and Dialogues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usuario</cp:lastModifiedBy>
  <cp:revision>2</cp:revision>
  <dcterms:created xsi:type="dcterms:W3CDTF">2025-03-20T16:06:45Z</dcterms:created>
  <dcterms:modified xsi:type="dcterms:W3CDTF">2025-03-20T16:12:08Z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2058-12.2.0.20326</vt:lpwstr>
  </property>
  <property fmtid="{D5CDD505-2E9C-101B-9397-08002B2CF9AE}" pid="3" name="ICV">
    <vt:lpwstr>D0ED8C93051D4F64AE1832252A1D0B80_11</vt:lpwstr>
  </property>
</Properties>
</file>